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400" r:id="rId3"/>
    <p:sldId id="394" r:id="rId4"/>
    <p:sldId id="395" r:id="rId5"/>
    <p:sldId id="305" r:id="rId6"/>
    <p:sldId id="325" r:id="rId7"/>
    <p:sldId id="397" r:id="rId8"/>
    <p:sldId id="267" r:id="rId9"/>
    <p:sldId id="436" r:id="rId10"/>
    <p:sldId id="309" r:id="rId11"/>
    <p:sldId id="723" r:id="rId12"/>
    <p:sldId id="742" r:id="rId13"/>
    <p:sldId id="399" r:id="rId14"/>
    <p:sldId id="589" r:id="rId15"/>
    <p:sldId id="34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701775-7071-494A-AF59-B31B88945C98}" v="46" dt="2024-07-04T10:19:00.1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1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Segar" userId="11ed1fe8-a762-4f00-b961-ce9dda7bdf7e" providerId="ADAL" clId="{E8701775-7071-494A-AF59-B31B88945C98}"/>
    <pc:docChg chg="undo redo custSel addSld delSld modSld sldOrd">
      <pc:chgData name="Simon Segar" userId="11ed1fe8-a762-4f00-b961-ce9dda7bdf7e" providerId="ADAL" clId="{E8701775-7071-494A-AF59-B31B88945C98}" dt="2024-07-04T10:19:00.108" v="818"/>
      <pc:docMkLst>
        <pc:docMk/>
      </pc:docMkLst>
      <pc:sldChg chg="addSp delSp modSp del mod ord">
        <pc:chgData name="Simon Segar" userId="11ed1fe8-a762-4f00-b961-ce9dda7bdf7e" providerId="ADAL" clId="{E8701775-7071-494A-AF59-B31B88945C98}" dt="2024-07-04T10:11:11.333" v="776" actId="47"/>
        <pc:sldMkLst>
          <pc:docMk/>
          <pc:sldMk cId="1012329877" sldId="256"/>
        </pc:sldMkLst>
        <pc:spChg chg="del">
          <ac:chgData name="Simon Segar" userId="11ed1fe8-a762-4f00-b961-ce9dda7bdf7e" providerId="ADAL" clId="{E8701775-7071-494A-AF59-B31B88945C98}" dt="2024-07-04T09:44:26.573" v="18" actId="478"/>
          <ac:spMkLst>
            <pc:docMk/>
            <pc:sldMk cId="1012329877" sldId="256"/>
            <ac:spMk id="2" creationId="{1C19B50E-B24F-AD17-E2A7-6756CEE013CD}"/>
          </ac:spMkLst>
        </pc:spChg>
        <pc:spChg chg="del">
          <ac:chgData name="Simon Segar" userId="11ed1fe8-a762-4f00-b961-ce9dda7bdf7e" providerId="ADAL" clId="{E8701775-7071-494A-AF59-B31B88945C98}" dt="2024-07-04T09:44:27.949" v="19" actId="478"/>
          <ac:spMkLst>
            <pc:docMk/>
            <pc:sldMk cId="1012329877" sldId="256"/>
            <ac:spMk id="3" creationId="{1626059E-4D41-C58A-42E7-F4DB56F6FAAD}"/>
          </ac:spMkLst>
        </pc:spChg>
        <pc:spChg chg="add del mod ord">
          <ac:chgData name="Simon Segar" userId="11ed1fe8-a762-4f00-b961-ce9dda7bdf7e" providerId="ADAL" clId="{E8701775-7071-494A-AF59-B31B88945C98}" dt="2024-07-04T09:44:22.507" v="17" actId="167"/>
          <ac:spMkLst>
            <pc:docMk/>
            <pc:sldMk cId="1012329877" sldId="256"/>
            <ac:spMk id="5" creationId="{061778E1-E41B-068A-6D08-2C95AE8D47C9}"/>
          </ac:spMkLst>
        </pc:spChg>
        <pc:spChg chg="add mod">
          <ac:chgData name="Simon Segar" userId="11ed1fe8-a762-4f00-b961-ce9dda7bdf7e" providerId="ADAL" clId="{E8701775-7071-494A-AF59-B31B88945C98}" dt="2024-07-04T09:45:23.568" v="20"/>
          <ac:spMkLst>
            <pc:docMk/>
            <pc:sldMk cId="1012329877" sldId="256"/>
            <ac:spMk id="6" creationId="{4385F561-A96B-B89E-7066-C253AADCBE96}"/>
          </ac:spMkLst>
        </pc:spChg>
        <pc:picChg chg="add mod">
          <ac:chgData name="Simon Segar" userId="11ed1fe8-a762-4f00-b961-ce9dda7bdf7e" providerId="ADAL" clId="{E8701775-7071-494A-AF59-B31B88945C98}" dt="2024-07-04T09:43:14.078" v="0"/>
          <ac:picMkLst>
            <pc:docMk/>
            <pc:sldMk cId="1012329877" sldId="256"/>
            <ac:picMk id="4" creationId="{1D107D31-15A7-CB8E-D5F4-3D68C2AB6070}"/>
          </ac:picMkLst>
        </pc:picChg>
      </pc:sldChg>
      <pc:sldChg chg="modSp mod">
        <pc:chgData name="Simon Segar" userId="11ed1fe8-a762-4f00-b961-ce9dda7bdf7e" providerId="ADAL" clId="{E8701775-7071-494A-AF59-B31B88945C98}" dt="2024-07-04T09:51:39.994" v="75" actId="1076"/>
        <pc:sldMkLst>
          <pc:docMk/>
          <pc:sldMk cId="2339843098" sldId="257"/>
        </pc:sldMkLst>
        <pc:spChg chg="mod">
          <ac:chgData name="Simon Segar" userId="11ed1fe8-a762-4f00-b961-ce9dda7bdf7e" providerId="ADAL" clId="{E8701775-7071-494A-AF59-B31B88945C98}" dt="2024-07-04T09:51:39.994" v="75" actId="1076"/>
          <ac:spMkLst>
            <pc:docMk/>
            <pc:sldMk cId="2339843098" sldId="257"/>
            <ac:spMk id="5" creationId="{08A67678-D950-412C-AFC0-6FAB9779EF5C}"/>
          </ac:spMkLst>
        </pc:spChg>
      </pc:sldChg>
      <pc:sldChg chg="modSp add mod">
        <pc:chgData name="Simon Segar" userId="11ed1fe8-a762-4f00-b961-ce9dda7bdf7e" providerId="ADAL" clId="{E8701775-7071-494A-AF59-B31B88945C98}" dt="2024-07-04T10:18:16.170" v="812" actId="1076"/>
        <pc:sldMkLst>
          <pc:docMk/>
          <pc:sldMk cId="200395677" sldId="267"/>
        </pc:sldMkLst>
        <pc:spChg chg="mod">
          <ac:chgData name="Simon Segar" userId="11ed1fe8-a762-4f00-b961-ce9dda7bdf7e" providerId="ADAL" clId="{E8701775-7071-494A-AF59-B31B88945C98}" dt="2024-07-04T10:18:08.543" v="809" actId="27636"/>
          <ac:spMkLst>
            <pc:docMk/>
            <pc:sldMk cId="200395677" sldId="267"/>
            <ac:spMk id="3" creationId="{8F9C528B-343A-481E-8B5E-D4352581EF48}"/>
          </ac:spMkLst>
        </pc:spChg>
        <pc:spChg chg="mod">
          <ac:chgData name="Simon Segar" userId="11ed1fe8-a762-4f00-b961-ce9dda7bdf7e" providerId="ADAL" clId="{E8701775-7071-494A-AF59-B31B88945C98}" dt="2024-07-04T10:18:16.170" v="812" actId="1076"/>
          <ac:spMkLst>
            <pc:docMk/>
            <pc:sldMk cId="200395677" sldId="267"/>
            <ac:spMk id="7" creationId="{7B363493-9EE5-411E-A787-5E24202D7649}"/>
          </ac:spMkLst>
        </pc:spChg>
      </pc:sldChg>
      <pc:sldChg chg="add">
        <pc:chgData name="Simon Segar" userId="11ed1fe8-a762-4f00-b961-ce9dda7bdf7e" providerId="ADAL" clId="{E8701775-7071-494A-AF59-B31B88945C98}" dt="2024-07-04T10:16:45.022" v="807"/>
        <pc:sldMkLst>
          <pc:docMk/>
          <pc:sldMk cId="3490451757" sldId="305"/>
        </pc:sldMkLst>
      </pc:sldChg>
      <pc:sldChg chg="modSp add mod">
        <pc:chgData name="Simon Segar" userId="11ed1fe8-a762-4f00-b961-ce9dda7bdf7e" providerId="ADAL" clId="{E8701775-7071-494A-AF59-B31B88945C98}" dt="2024-07-04T10:08:55.558" v="757" actId="1076"/>
        <pc:sldMkLst>
          <pc:docMk/>
          <pc:sldMk cId="3453574302" sldId="309"/>
        </pc:sldMkLst>
        <pc:spChg chg="mod">
          <ac:chgData name="Simon Segar" userId="11ed1fe8-a762-4f00-b961-ce9dda7bdf7e" providerId="ADAL" clId="{E8701775-7071-494A-AF59-B31B88945C98}" dt="2024-07-04T10:08:55.558" v="757" actId="1076"/>
          <ac:spMkLst>
            <pc:docMk/>
            <pc:sldMk cId="3453574302" sldId="309"/>
            <ac:spMk id="56" creationId="{00000000-0000-0000-0000-000000000000}"/>
          </ac:spMkLst>
        </pc:spChg>
      </pc:sldChg>
      <pc:sldChg chg="add del">
        <pc:chgData name="Simon Segar" userId="11ed1fe8-a762-4f00-b961-ce9dda7bdf7e" providerId="ADAL" clId="{E8701775-7071-494A-AF59-B31B88945C98}" dt="2024-07-04T10:18:57.018" v="817" actId="2696"/>
        <pc:sldMkLst>
          <pc:docMk/>
          <pc:sldMk cId="1808558494" sldId="325"/>
        </pc:sldMkLst>
      </pc:sldChg>
      <pc:sldChg chg="add">
        <pc:chgData name="Simon Segar" userId="11ed1fe8-a762-4f00-b961-ce9dda7bdf7e" providerId="ADAL" clId="{E8701775-7071-494A-AF59-B31B88945C98}" dt="2024-07-04T10:19:00.108" v="818"/>
        <pc:sldMkLst>
          <pc:docMk/>
          <pc:sldMk cId="2246509199" sldId="325"/>
        </pc:sldMkLst>
      </pc:sldChg>
      <pc:sldChg chg="add">
        <pc:chgData name="Simon Segar" userId="11ed1fe8-a762-4f00-b961-ce9dda7bdf7e" providerId="ADAL" clId="{E8701775-7071-494A-AF59-B31B88945C98}" dt="2024-07-04T10:11:13.283" v="777"/>
        <pc:sldMkLst>
          <pc:docMk/>
          <pc:sldMk cId="2834221605" sldId="341"/>
        </pc:sldMkLst>
      </pc:sldChg>
      <pc:sldChg chg="addSp delSp modSp add mod ord">
        <pc:chgData name="Simon Segar" userId="11ed1fe8-a762-4f00-b961-ce9dda7bdf7e" providerId="ADAL" clId="{E8701775-7071-494A-AF59-B31B88945C98}" dt="2024-07-04T10:09:05.604" v="759" actId="14100"/>
        <pc:sldMkLst>
          <pc:docMk/>
          <pc:sldMk cId="933466969" sldId="394"/>
        </pc:sldMkLst>
        <pc:spChg chg="add mod">
          <ac:chgData name="Simon Segar" userId="11ed1fe8-a762-4f00-b961-ce9dda7bdf7e" providerId="ADAL" clId="{E8701775-7071-494A-AF59-B31B88945C98}" dt="2024-07-04T10:09:05.604" v="759" actId="14100"/>
          <ac:spMkLst>
            <pc:docMk/>
            <pc:sldMk cId="933466969" sldId="394"/>
            <ac:spMk id="2" creationId="{A8D14212-3D59-2626-BC91-24583B6225D0}"/>
          </ac:spMkLst>
        </pc:spChg>
        <pc:spChg chg="add mod">
          <ac:chgData name="Simon Segar" userId="11ed1fe8-a762-4f00-b961-ce9dda7bdf7e" providerId="ADAL" clId="{E8701775-7071-494A-AF59-B31B88945C98}" dt="2024-07-04T09:56:33.139" v="450" actId="14100"/>
          <ac:spMkLst>
            <pc:docMk/>
            <pc:sldMk cId="933466969" sldId="394"/>
            <ac:spMk id="3" creationId="{6312C52A-53C7-AD8F-E632-2A9994F754E6}"/>
          </ac:spMkLst>
        </pc:spChg>
        <pc:spChg chg="add mod">
          <ac:chgData name="Simon Segar" userId="11ed1fe8-a762-4f00-b961-ce9dda7bdf7e" providerId="ADAL" clId="{E8701775-7071-494A-AF59-B31B88945C98}" dt="2024-07-04T10:02:47.740" v="493" actId="164"/>
          <ac:spMkLst>
            <pc:docMk/>
            <pc:sldMk cId="933466969" sldId="394"/>
            <ac:spMk id="4" creationId="{736B4AE6-42EC-FE6B-0BA4-4270CF59F6CF}"/>
          </ac:spMkLst>
        </pc:spChg>
        <pc:spChg chg="add del mod">
          <ac:chgData name="Simon Segar" userId="11ed1fe8-a762-4f00-b961-ce9dda7bdf7e" providerId="ADAL" clId="{E8701775-7071-494A-AF59-B31B88945C98}" dt="2024-07-04T10:01:17.546" v="468" actId="478"/>
          <ac:spMkLst>
            <pc:docMk/>
            <pc:sldMk cId="933466969" sldId="394"/>
            <ac:spMk id="5" creationId="{988B9070-B6F4-CB3A-54FF-AEA785FC2F44}"/>
          </ac:spMkLst>
        </pc:spChg>
        <pc:spChg chg="add del mod">
          <ac:chgData name="Simon Segar" userId="11ed1fe8-a762-4f00-b961-ce9dda7bdf7e" providerId="ADAL" clId="{E8701775-7071-494A-AF59-B31B88945C98}" dt="2024-07-04T10:01:14.289" v="467" actId="478"/>
          <ac:spMkLst>
            <pc:docMk/>
            <pc:sldMk cId="933466969" sldId="394"/>
            <ac:spMk id="6" creationId="{C3D7F2CA-35E2-1C81-3518-86C55C2A6F75}"/>
          </ac:spMkLst>
        </pc:spChg>
        <pc:spChg chg="add mod">
          <ac:chgData name="Simon Segar" userId="11ed1fe8-a762-4f00-b961-ce9dda7bdf7e" providerId="ADAL" clId="{E8701775-7071-494A-AF59-B31B88945C98}" dt="2024-07-04T10:02:47.740" v="493" actId="164"/>
          <ac:spMkLst>
            <pc:docMk/>
            <pc:sldMk cId="933466969" sldId="394"/>
            <ac:spMk id="7" creationId="{A976B727-721F-36E7-537E-9E9AC9A5B14F}"/>
          </ac:spMkLst>
        </pc:spChg>
        <pc:spChg chg="add mod">
          <ac:chgData name="Simon Segar" userId="11ed1fe8-a762-4f00-b961-ce9dda7bdf7e" providerId="ADAL" clId="{E8701775-7071-494A-AF59-B31B88945C98}" dt="2024-07-04T10:02:47.740" v="493" actId="164"/>
          <ac:spMkLst>
            <pc:docMk/>
            <pc:sldMk cId="933466969" sldId="394"/>
            <ac:spMk id="8" creationId="{371C56AD-48AA-B715-DE11-D65BF680DF07}"/>
          </ac:spMkLst>
        </pc:spChg>
        <pc:spChg chg="add mod">
          <ac:chgData name="Simon Segar" userId="11ed1fe8-a762-4f00-b961-ce9dda7bdf7e" providerId="ADAL" clId="{E8701775-7071-494A-AF59-B31B88945C98}" dt="2024-07-04T10:03:37.888" v="509" actId="1076"/>
          <ac:spMkLst>
            <pc:docMk/>
            <pc:sldMk cId="933466969" sldId="394"/>
            <ac:spMk id="10" creationId="{C1C79AAA-EFE7-925F-3C37-84889DF028A5}"/>
          </ac:spMkLst>
        </pc:spChg>
        <pc:spChg chg="add del mod">
          <ac:chgData name="Simon Segar" userId="11ed1fe8-a762-4f00-b961-ce9dda7bdf7e" providerId="ADAL" clId="{E8701775-7071-494A-AF59-B31B88945C98}" dt="2024-07-04T10:03:44.481" v="512"/>
          <ac:spMkLst>
            <pc:docMk/>
            <pc:sldMk cId="933466969" sldId="394"/>
            <ac:spMk id="11" creationId="{471C85C7-9635-8560-ECA3-BACCAD21CE3E}"/>
          </ac:spMkLst>
        </pc:spChg>
        <pc:spChg chg="add mod">
          <ac:chgData name="Simon Segar" userId="11ed1fe8-a762-4f00-b961-ce9dda7bdf7e" providerId="ADAL" clId="{E8701775-7071-494A-AF59-B31B88945C98}" dt="2024-07-04T10:03:52.458" v="528" actId="20577"/>
          <ac:spMkLst>
            <pc:docMk/>
            <pc:sldMk cId="933466969" sldId="394"/>
            <ac:spMk id="12" creationId="{68A3CFC1-A250-EFA1-5682-EF3208CD4C09}"/>
          </ac:spMkLst>
        </pc:spChg>
        <pc:spChg chg="add mod">
          <ac:chgData name="Simon Segar" userId="11ed1fe8-a762-4f00-b961-ce9dda7bdf7e" providerId="ADAL" clId="{E8701775-7071-494A-AF59-B31B88945C98}" dt="2024-07-04T10:04:07.228" v="546" actId="20577"/>
          <ac:spMkLst>
            <pc:docMk/>
            <pc:sldMk cId="933466969" sldId="394"/>
            <ac:spMk id="13" creationId="{4C8EE1E1-E365-17DC-DDB3-1DB552FBD4FA}"/>
          </ac:spMkLst>
        </pc:spChg>
        <pc:spChg chg="add mod">
          <ac:chgData name="Simon Segar" userId="11ed1fe8-a762-4f00-b961-ce9dda7bdf7e" providerId="ADAL" clId="{E8701775-7071-494A-AF59-B31B88945C98}" dt="2024-07-04T10:06:48.268" v="726" actId="1076"/>
          <ac:spMkLst>
            <pc:docMk/>
            <pc:sldMk cId="933466969" sldId="394"/>
            <ac:spMk id="14" creationId="{E5DABA4B-2FED-46CA-E9DA-73E7C4C4D066}"/>
          </ac:spMkLst>
        </pc:spChg>
        <pc:spChg chg="add mod">
          <ac:chgData name="Simon Segar" userId="11ed1fe8-a762-4f00-b961-ce9dda7bdf7e" providerId="ADAL" clId="{E8701775-7071-494A-AF59-B31B88945C98}" dt="2024-07-04T10:06:56.528" v="744" actId="20577"/>
          <ac:spMkLst>
            <pc:docMk/>
            <pc:sldMk cId="933466969" sldId="394"/>
            <ac:spMk id="15" creationId="{A5FDE764-30B8-5FA1-BF02-407C49743345}"/>
          </ac:spMkLst>
        </pc:spChg>
        <pc:spChg chg="add mod">
          <ac:chgData name="Simon Segar" userId="11ed1fe8-a762-4f00-b961-ce9dda7bdf7e" providerId="ADAL" clId="{E8701775-7071-494A-AF59-B31B88945C98}" dt="2024-07-04T10:06:06.923" v="692" actId="1076"/>
          <ac:spMkLst>
            <pc:docMk/>
            <pc:sldMk cId="933466969" sldId="394"/>
            <ac:spMk id="16" creationId="{C6854784-7455-0C70-ED22-DF565D6BE4B2}"/>
          </ac:spMkLst>
        </pc:spChg>
        <pc:spChg chg="add mod">
          <ac:chgData name="Simon Segar" userId="11ed1fe8-a762-4f00-b961-ce9dda7bdf7e" providerId="ADAL" clId="{E8701775-7071-494A-AF59-B31B88945C98}" dt="2024-07-04T10:06:27.078" v="711" actId="1076"/>
          <ac:spMkLst>
            <pc:docMk/>
            <pc:sldMk cId="933466969" sldId="394"/>
            <ac:spMk id="18" creationId="{54554FD2-71BE-9A2E-F64C-D60D78DFF408}"/>
          </ac:spMkLst>
        </pc:spChg>
        <pc:spChg chg="add mod">
          <ac:chgData name="Simon Segar" userId="11ed1fe8-a762-4f00-b961-ce9dda7bdf7e" providerId="ADAL" clId="{E8701775-7071-494A-AF59-B31B88945C98}" dt="2024-07-04T10:06:38.708" v="722" actId="1076"/>
          <ac:spMkLst>
            <pc:docMk/>
            <pc:sldMk cId="933466969" sldId="394"/>
            <ac:spMk id="19" creationId="{FE08D4CA-9C8D-469A-F217-85A1AE82302A}"/>
          </ac:spMkLst>
        </pc:spChg>
        <pc:grpChg chg="add mod">
          <ac:chgData name="Simon Segar" userId="11ed1fe8-a762-4f00-b961-ce9dda7bdf7e" providerId="ADAL" clId="{E8701775-7071-494A-AF59-B31B88945C98}" dt="2024-07-04T10:02:53.837" v="494" actId="1076"/>
          <ac:grpSpMkLst>
            <pc:docMk/>
            <pc:sldMk cId="933466969" sldId="394"/>
            <ac:grpSpMk id="9" creationId="{D5D78729-5B55-2798-4351-A38EDCB500BE}"/>
          </ac:grpSpMkLst>
        </pc:grpChg>
        <pc:picChg chg="del">
          <ac:chgData name="Simon Segar" userId="11ed1fe8-a762-4f00-b961-ce9dda7bdf7e" providerId="ADAL" clId="{E8701775-7071-494A-AF59-B31B88945C98}" dt="2024-07-04T09:43:34.518" v="2" actId="478"/>
          <ac:picMkLst>
            <pc:docMk/>
            <pc:sldMk cId="933466969" sldId="394"/>
            <ac:picMk id="17" creationId="{00000000-0000-0000-0000-000000000000}"/>
          </ac:picMkLst>
        </pc:picChg>
      </pc:sldChg>
      <pc:sldChg chg="add ord">
        <pc:chgData name="Simon Segar" userId="11ed1fe8-a762-4f00-b961-ce9dda7bdf7e" providerId="ADAL" clId="{E8701775-7071-494A-AF59-B31B88945C98}" dt="2024-07-04T10:07:57.848" v="753"/>
        <pc:sldMkLst>
          <pc:docMk/>
          <pc:sldMk cId="609767798" sldId="395"/>
        </pc:sldMkLst>
      </pc:sldChg>
      <pc:sldChg chg="addSp delSp modSp add del mod ord">
        <pc:chgData name="Simon Segar" userId="11ed1fe8-a762-4f00-b961-ce9dda7bdf7e" providerId="ADAL" clId="{E8701775-7071-494A-AF59-B31B88945C98}" dt="2024-07-04T10:18:33.360" v="815" actId="47"/>
        <pc:sldMkLst>
          <pc:docMk/>
          <pc:sldMk cId="971189699" sldId="396"/>
        </pc:sldMkLst>
        <pc:spChg chg="add del">
          <ac:chgData name="Simon Segar" userId="11ed1fe8-a762-4f00-b961-ce9dda7bdf7e" providerId="ADAL" clId="{E8701775-7071-494A-AF59-B31B88945C98}" dt="2024-07-04T09:43:47.028" v="8" actId="478"/>
          <ac:spMkLst>
            <pc:docMk/>
            <pc:sldMk cId="971189699" sldId="396"/>
            <ac:spMk id="2" creationId="{EBD02362-A40E-4D58-A53C-63AF5A57AF8D}"/>
          </ac:spMkLst>
        </pc:spChg>
        <pc:spChg chg="del">
          <ac:chgData name="Simon Segar" userId="11ed1fe8-a762-4f00-b961-ce9dda7bdf7e" providerId="ADAL" clId="{E8701775-7071-494A-AF59-B31B88945C98}" dt="2024-07-04T09:43:42.988" v="5" actId="478"/>
          <ac:spMkLst>
            <pc:docMk/>
            <pc:sldMk cId="971189699" sldId="396"/>
            <ac:spMk id="3" creationId="{00000000-0000-0000-0000-000000000000}"/>
          </ac:spMkLst>
        </pc:spChg>
        <pc:spChg chg="del mod">
          <ac:chgData name="Simon Segar" userId="11ed1fe8-a762-4f00-b961-ce9dda7bdf7e" providerId="ADAL" clId="{E8701775-7071-494A-AF59-B31B88945C98}" dt="2024-07-04T09:43:41.303" v="4" actId="478"/>
          <ac:spMkLst>
            <pc:docMk/>
            <pc:sldMk cId="971189699" sldId="396"/>
            <ac:spMk id="4" creationId="{C61C928D-F4DF-4397-95B7-0C01FA0F5247}"/>
          </ac:spMkLst>
        </pc:spChg>
        <pc:spChg chg="del">
          <ac:chgData name="Simon Segar" userId="11ed1fe8-a762-4f00-b961-ce9dda7bdf7e" providerId="ADAL" clId="{E8701775-7071-494A-AF59-B31B88945C98}" dt="2024-07-04T09:43:44.510" v="6" actId="478"/>
          <ac:spMkLst>
            <pc:docMk/>
            <pc:sldMk cId="971189699" sldId="396"/>
            <ac:spMk id="5" creationId="{00000000-0000-0000-0000-000000000000}"/>
          </ac:spMkLst>
        </pc:spChg>
        <pc:spChg chg="del">
          <ac:chgData name="Simon Segar" userId="11ed1fe8-a762-4f00-b961-ce9dda7bdf7e" providerId="ADAL" clId="{E8701775-7071-494A-AF59-B31B88945C98}" dt="2024-07-04T09:43:48.234" v="9" actId="478"/>
          <ac:spMkLst>
            <pc:docMk/>
            <pc:sldMk cId="971189699" sldId="396"/>
            <ac:spMk id="6" creationId="{00000000-0000-0000-0000-000000000000}"/>
          </ac:spMkLst>
        </pc:spChg>
        <pc:spChg chg="del">
          <ac:chgData name="Simon Segar" userId="11ed1fe8-a762-4f00-b961-ce9dda7bdf7e" providerId="ADAL" clId="{E8701775-7071-494A-AF59-B31B88945C98}" dt="2024-07-04T09:43:50.108" v="10" actId="478"/>
          <ac:spMkLst>
            <pc:docMk/>
            <pc:sldMk cId="971189699" sldId="396"/>
            <ac:spMk id="7" creationId="{00000000-0000-0000-0000-000000000000}"/>
          </ac:spMkLst>
        </pc:spChg>
        <pc:spChg chg="del">
          <ac:chgData name="Simon Segar" userId="11ed1fe8-a762-4f00-b961-ce9dda7bdf7e" providerId="ADAL" clId="{E8701775-7071-494A-AF59-B31B88945C98}" dt="2024-07-04T09:43:51.848" v="11" actId="478"/>
          <ac:spMkLst>
            <pc:docMk/>
            <pc:sldMk cId="971189699" sldId="396"/>
            <ac:spMk id="8" creationId="{00000000-0000-0000-0000-000000000000}"/>
          </ac:spMkLst>
        </pc:spChg>
        <pc:spChg chg="add mod">
          <ac:chgData name="Simon Segar" userId="11ed1fe8-a762-4f00-b961-ce9dda7bdf7e" providerId="ADAL" clId="{E8701775-7071-494A-AF59-B31B88945C98}" dt="2024-07-04T09:44:12.233" v="13"/>
          <ac:spMkLst>
            <pc:docMk/>
            <pc:sldMk cId="971189699" sldId="396"/>
            <ac:spMk id="9" creationId="{796EDD1F-C356-70D4-D34F-7E160A0B0577}"/>
          </ac:spMkLst>
        </pc:spChg>
        <pc:picChg chg="add del mod">
          <ac:chgData name="Simon Segar" userId="11ed1fe8-a762-4f00-b961-ce9dda7bdf7e" providerId="ADAL" clId="{E8701775-7071-494A-AF59-B31B88945C98}" dt="2024-07-04T10:07:52.438" v="751" actId="478"/>
          <ac:picMkLst>
            <pc:docMk/>
            <pc:sldMk cId="971189699" sldId="396"/>
            <ac:picMk id="10" creationId="{2492D313-7A88-2D1F-DC40-90E46157CC24}"/>
          </ac:picMkLst>
        </pc:picChg>
        <pc:picChg chg="add del mod">
          <ac:chgData name="Simon Segar" userId="11ed1fe8-a762-4f00-b961-ce9dda7bdf7e" providerId="ADAL" clId="{E8701775-7071-494A-AF59-B31B88945C98}" dt="2024-07-04T10:13:23.447" v="785" actId="21"/>
          <ac:picMkLst>
            <pc:docMk/>
            <pc:sldMk cId="971189699" sldId="396"/>
            <ac:picMk id="11" creationId="{05A5C8B7-C027-03CA-8131-2E7EF7353B16}"/>
          </ac:picMkLst>
        </pc:picChg>
        <pc:picChg chg="add del mod">
          <ac:chgData name="Simon Segar" userId="11ed1fe8-a762-4f00-b961-ce9dda7bdf7e" providerId="ADAL" clId="{E8701775-7071-494A-AF59-B31B88945C98}" dt="2024-07-04T10:13:40.140" v="791" actId="478"/>
          <ac:picMkLst>
            <pc:docMk/>
            <pc:sldMk cId="971189699" sldId="396"/>
            <ac:picMk id="12" creationId="{3A6979E1-0953-79CC-109F-1797B82EE1F1}"/>
          </ac:picMkLst>
        </pc:picChg>
      </pc:sldChg>
      <pc:sldChg chg="addSp delSp modSp new mod ord">
        <pc:chgData name="Simon Segar" userId="11ed1fe8-a762-4f00-b961-ce9dda7bdf7e" providerId="ADAL" clId="{E8701775-7071-494A-AF59-B31B88945C98}" dt="2024-07-04T10:14:43.472" v="804" actId="1076"/>
        <pc:sldMkLst>
          <pc:docMk/>
          <pc:sldMk cId="3882281095" sldId="397"/>
        </pc:sldMkLst>
        <pc:spChg chg="del">
          <ac:chgData name="Simon Segar" userId="11ed1fe8-a762-4f00-b961-ce9dda7bdf7e" providerId="ADAL" clId="{E8701775-7071-494A-AF59-B31B88945C98}" dt="2024-07-04T09:45:38.968" v="24" actId="478"/>
          <ac:spMkLst>
            <pc:docMk/>
            <pc:sldMk cId="3882281095" sldId="397"/>
            <ac:spMk id="2" creationId="{05DA0C07-E041-34FF-9253-3BD318398C8F}"/>
          </ac:spMkLst>
        </pc:spChg>
        <pc:spChg chg="del">
          <ac:chgData name="Simon Segar" userId="11ed1fe8-a762-4f00-b961-ce9dda7bdf7e" providerId="ADAL" clId="{E8701775-7071-494A-AF59-B31B88945C98}" dt="2024-07-04T09:45:40.188" v="25" actId="478"/>
          <ac:spMkLst>
            <pc:docMk/>
            <pc:sldMk cId="3882281095" sldId="397"/>
            <ac:spMk id="3" creationId="{189DD5D8-910B-AEFB-4098-84C92D78883F}"/>
          </ac:spMkLst>
        </pc:spChg>
        <pc:spChg chg="add mod ord">
          <ac:chgData name="Simon Segar" userId="11ed1fe8-a762-4f00-b961-ce9dda7bdf7e" providerId="ADAL" clId="{E8701775-7071-494A-AF59-B31B88945C98}" dt="2024-07-04T09:45:37.542" v="23" actId="167"/>
          <ac:spMkLst>
            <pc:docMk/>
            <pc:sldMk cId="3882281095" sldId="397"/>
            <ac:spMk id="4" creationId="{793C8D1B-4DCD-8C7F-AFA8-E141EACF883A}"/>
          </ac:spMkLst>
        </pc:spChg>
        <pc:picChg chg="add mod">
          <ac:chgData name="Simon Segar" userId="11ed1fe8-a762-4f00-b961-ce9dda7bdf7e" providerId="ADAL" clId="{E8701775-7071-494A-AF59-B31B88945C98}" dt="2024-07-04T10:14:02.013" v="794" actId="1076"/>
          <ac:picMkLst>
            <pc:docMk/>
            <pc:sldMk cId="3882281095" sldId="397"/>
            <ac:picMk id="5" creationId="{AB0B25BE-F019-3830-6433-7F252EB63FB0}"/>
          </ac:picMkLst>
        </pc:picChg>
        <pc:picChg chg="add mod">
          <ac:chgData name="Simon Segar" userId="11ed1fe8-a762-4f00-b961-ce9dda7bdf7e" providerId="ADAL" clId="{E8701775-7071-494A-AF59-B31B88945C98}" dt="2024-07-04T10:14:29.172" v="799" actId="1076"/>
          <ac:picMkLst>
            <pc:docMk/>
            <pc:sldMk cId="3882281095" sldId="397"/>
            <ac:picMk id="6" creationId="{61FF38B0-9602-51BD-DBD3-42D0B34A50EA}"/>
          </ac:picMkLst>
        </pc:picChg>
        <pc:picChg chg="add mod">
          <ac:chgData name="Simon Segar" userId="11ed1fe8-a762-4f00-b961-ce9dda7bdf7e" providerId="ADAL" clId="{E8701775-7071-494A-AF59-B31B88945C98}" dt="2024-07-04T10:14:43.472" v="804" actId="1076"/>
          <ac:picMkLst>
            <pc:docMk/>
            <pc:sldMk cId="3882281095" sldId="397"/>
            <ac:picMk id="7" creationId="{97F9BC38-F259-3715-30C0-8D9318DA0AAF}"/>
          </ac:picMkLst>
        </pc:picChg>
        <pc:picChg chg="add del mod">
          <ac:chgData name="Simon Segar" userId="11ed1fe8-a762-4f00-b961-ce9dda7bdf7e" providerId="ADAL" clId="{E8701775-7071-494A-AF59-B31B88945C98}" dt="2024-07-04T10:14:26.807" v="798" actId="478"/>
          <ac:picMkLst>
            <pc:docMk/>
            <pc:sldMk cId="3882281095" sldId="397"/>
            <ac:picMk id="11" creationId="{05A5C8B7-C027-03CA-8131-2E7EF7353B16}"/>
          </ac:picMkLst>
        </pc:picChg>
      </pc:sldChg>
      <pc:sldChg chg="addSp modSp new del mod ord">
        <pc:chgData name="Simon Segar" userId="11ed1fe8-a762-4f00-b961-ce9dda7bdf7e" providerId="ADAL" clId="{E8701775-7071-494A-AF59-B31B88945C98}" dt="2024-07-04T10:18:35.416" v="816" actId="47"/>
        <pc:sldMkLst>
          <pc:docMk/>
          <pc:sldMk cId="2006885448" sldId="398"/>
        </pc:sldMkLst>
        <pc:spChg chg="ord">
          <ac:chgData name="Simon Segar" userId="11ed1fe8-a762-4f00-b961-ce9dda7bdf7e" providerId="ADAL" clId="{E8701775-7071-494A-AF59-B31B88945C98}" dt="2024-07-04T09:46:36.538" v="27" actId="167"/>
          <ac:spMkLst>
            <pc:docMk/>
            <pc:sldMk cId="2006885448" sldId="398"/>
            <ac:spMk id="2" creationId="{C50FD48C-9D31-0E0B-A8F7-A05D56AC2FCA}"/>
          </ac:spMkLst>
        </pc:spChg>
        <pc:spChg chg="ord">
          <ac:chgData name="Simon Segar" userId="11ed1fe8-a762-4f00-b961-ce9dda7bdf7e" providerId="ADAL" clId="{E8701775-7071-494A-AF59-B31B88945C98}" dt="2024-07-04T09:46:40.197" v="28" actId="167"/>
          <ac:spMkLst>
            <pc:docMk/>
            <pc:sldMk cId="2006885448" sldId="398"/>
            <ac:spMk id="3" creationId="{8E1900DD-FDB7-6072-490F-C451E7ED1E57}"/>
          </ac:spMkLst>
        </pc:spChg>
        <pc:spChg chg="add mod">
          <ac:chgData name="Simon Segar" userId="11ed1fe8-a762-4f00-b961-ce9dda7bdf7e" providerId="ADAL" clId="{E8701775-7071-494A-AF59-B31B88945C98}" dt="2024-07-04T09:46:41.363" v="29"/>
          <ac:spMkLst>
            <pc:docMk/>
            <pc:sldMk cId="2006885448" sldId="398"/>
            <ac:spMk id="4" creationId="{B06030E6-B9F6-948A-A9E6-8948E473A31B}"/>
          </ac:spMkLst>
        </pc:spChg>
      </pc:sldChg>
      <pc:sldChg chg="add">
        <pc:chgData name="Simon Segar" userId="11ed1fe8-a762-4f00-b961-ce9dda7bdf7e" providerId="ADAL" clId="{E8701775-7071-494A-AF59-B31B88945C98}" dt="2024-07-04T09:47:06.787" v="30"/>
        <pc:sldMkLst>
          <pc:docMk/>
          <pc:sldMk cId="1744165987" sldId="399"/>
        </pc:sldMkLst>
      </pc:sldChg>
      <pc:sldChg chg="add del">
        <pc:chgData name="Simon Segar" userId="11ed1fe8-a762-4f00-b961-ce9dda7bdf7e" providerId="ADAL" clId="{E8701775-7071-494A-AF59-B31B88945C98}" dt="2024-07-04T09:47:11.398" v="31" actId="47"/>
        <pc:sldMkLst>
          <pc:docMk/>
          <pc:sldMk cId="1084522567" sldId="400"/>
        </pc:sldMkLst>
      </pc:sldChg>
      <pc:sldChg chg="addSp delSp modSp new mod ord">
        <pc:chgData name="Simon Segar" userId="11ed1fe8-a762-4f00-b961-ce9dda7bdf7e" providerId="ADAL" clId="{E8701775-7071-494A-AF59-B31B88945C98}" dt="2024-07-04T10:18:28.969" v="814"/>
        <pc:sldMkLst>
          <pc:docMk/>
          <pc:sldMk cId="1983005703" sldId="400"/>
        </pc:sldMkLst>
        <pc:spChg chg="mod">
          <ac:chgData name="Simon Segar" userId="11ed1fe8-a762-4f00-b961-ce9dda7bdf7e" providerId="ADAL" clId="{E8701775-7071-494A-AF59-B31B88945C98}" dt="2024-07-04T09:50:56.409" v="73" actId="113"/>
          <ac:spMkLst>
            <pc:docMk/>
            <pc:sldMk cId="1983005703" sldId="400"/>
            <ac:spMk id="2" creationId="{C69AD7B9-5465-88A6-B170-BE46345E1FB6}"/>
          </ac:spMkLst>
        </pc:spChg>
        <pc:spChg chg="mod">
          <ac:chgData name="Simon Segar" userId="11ed1fe8-a762-4f00-b961-ce9dda7bdf7e" providerId="ADAL" clId="{E8701775-7071-494A-AF59-B31B88945C98}" dt="2024-07-04T09:55:56.859" v="420"/>
          <ac:spMkLst>
            <pc:docMk/>
            <pc:sldMk cId="1983005703" sldId="400"/>
            <ac:spMk id="3" creationId="{E602059E-2B67-B794-9C25-495BDEBDC299}"/>
          </ac:spMkLst>
        </pc:spChg>
        <pc:spChg chg="add del mod ord">
          <ac:chgData name="Simon Segar" userId="11ed1fe8-a762-4f00-b961-ce9dda7bdf7e" providerId="ADAL" clId="{E8701775-7071-494A-AF59-B31B88945C98}" dt="2024-07-04T10:18:28.686" v="813" actId="478"/>
          <ac:spMkLst>
            <pc:docMk/>
            <pc:sldMk cId="1983005703" sldId="400"/>
            <ac:spMk id="4" creationId="{7CF7E41A-DEA2-E236-A7D1-82BC9CA2A158}"/>
          </ac:spMkLst>
        </pc:spChg>
        <pc:spChg chg="add mod">
          <ac:chgData name="Simon Segar" userId="11ed1fe8-a762-4f00-b961-ce9dda7bdf7e" providerId="ADAL" clId="{E8701775-7071-494A-AF59-B31B88945C98}" dt="2024-07-04T10:18:28.969" v="814"/>
          <ac:spMkLst>
            <pc:docMk/>
            <pc:sldMk cId="1983005703" sldId="400"/>
            <ac:spMk id="5" creationId="{758252C0-B2D6-2E6C-1294-CE65DD2A9B91}"/>
          </ac:spMkLst>
        </pc:spChg>
      </pc:sldChg>
      <pc:sldChg chg="delSp add mod">
        <pc:chgData name="Simon Segar" userId="11ed1fe8-a762-4f00-b961-ce9dda7bdf7e" providerId="ADAL" clId="{E8701775-7071-494A-AF59-B31B88945C98}" dt="2024-07-04T10:15:17.177" v="806" actId="478"/>
        <pc:sldMkLst>
          <pc:docMk/>
          <pc:sldMk cId="2163354825" sldId="436"/>
        </pc:sldMkLst>
        <pc:picChg chg="del">
          <ac:chgData name="Simon Segar" userId="11ed1fe8-a762-4f00-b961-ce9dda7bdf7e" providerId="ADAL" clId="{E8701775-7071-494A-AF59-B31B88945C98}" dt="2024-07-04T10:15:17.177" v="806" actId="478"/>
          <ac:picMkLst>
            <pc:docMk/>
            <pc:sldMk cId="2163354825" sldId="436"/>
            <ac:picMk id="3" creationId="{17B65064-994C-F562-37BA-D43E4C0387C6}"/>
          </ac:picMkLst>
        </pc:picChg>
      </pc:sldChg>
      <pc:sldChg chg="add">
        <pc:chgData name="Simon Segar" userId="11ed1fe8-a762-4f00-b961-ce9dda7bdf7e" providerId="ADAL" clId="{E8701775-7071-494A-AF59-B31B88945C98}" dt="2024-07-04T09:50:09.310" v="38"/>
        <pc:sldMkLst>
          <pc:docMk/>
          <pc:sldMk cId="2635450126" sldId="589"/>
        </pc:sldMkLst>
      </pc:sldChg>
      <pc:sldChg chg="add">
        <pc:chgData name="Simon Segar" userId="11ed1fe8-a762-4f00-b961-ce9dda7bdf7e" providerId="ADAL" clId="{E8701775-7071-494A-AF59-B31B88945C98}" dt="2024-07-04T10:08:15.362" v="754"/>
        <pc:sldMkLst>
          <pc:docMk/>
          <pc:sldMk cId="882272204" sldId="723"/>
        </pc:sldMkLst>
      </pc:sldChg>
      <pc:sldChg chg="add ord">
        <pc:chgData name="Simon Segar" userId="11ed1fe8-a762-4f00-b961-ce9dda7bdf7e" providerId="ADAL" clId="{E8701775-7071-494A-AF59-B31B88945C98}" dt="2024-07-04T10:09:49.728" v="771"/>
        <pc:sldMkLst>
          <pc:docMk/>
          <pc:sldMk cId="684788556" sldId="74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1D5CB-2BB1-493A-B8E8-638973354D0C}" type="datetimeFigureOut">
              <a:rPr lang="en-GB" smtClean="0"/>
              <a:t>04/07/2024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C2B58-B6D8-43F2-A78F-CCB2FB384E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237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50905-B848-4D29-A025-432292AF6B2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866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54BD-2DA3-46F5-BDC9-B9E91D171044}" type="datetimeFigureOut">
              <a:rPr lang="en-GB" smtClean="0"/>
              <a:t>04/07/2024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A44DE-EAD2-4EC2-B446-A0DD43C7E2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9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54BD-2DA3-46F5-BDC9-B9E91D171044}" type="datetimeFigureOut">
              <a:rPr lang="en-GB" smtClean="0"/>
              <a:t>04/07/2024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A44DE-EAD2-4EC2-B446-A0DD43C7E2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973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54BD-2DA3-46F5-BDC9-B9E91D171044}" type="datetimeFigureOut">
              <a:rPr lang="en-GB" smtClean="0"/>
              <a:t>04/07/2024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A44DE-EAD2-4EC2-B446-A0DD43C7E2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761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54BD-2DA3-46F5-BDC9-B9E91D171044}" type="datetimeFigureOut">
              <a:rPr lang="en-GB" smtClean="0"/>
              <a:t>04/07/2024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A44DE-EAD2-4EC2-B446-A0DD43C7E2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48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54BD-2DA3-46F5-BDC9-B9E91D171044}" type="datetimeFigureOut">
              <a:rPr lang="en-GB" smtClean="0"/>
              <a:t>04/07/2024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A44DE-EAD2-4EC2-B446-A0DD43C7E2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712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54BD-2DA3-46F5-BDC9-B9E91D171044}" type="datetimeFigureOut">
              <a:rPr lang="en-GB" smtClean="0"/>
              <a:t>04/07/2024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A44DE-EAD2-4EC2-B446-A0DD43C7E2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347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54BD-2DA3-46F5-BDC9-B9E91D171044}" type="datetimeFigureOut">
              <a:rPr lang="en-GB" smtClean="0"/>
              <a:t>04/07/2024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A44DE-EAD2-4EC2-B446-A0DD43C7E2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09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54BD-2DA3-46F5-BDC9-B9E91D171044}" type="datetimeFigureOut">
              <a:rPr lang="en-GB" smtClean="0"/>
              <a:t>04/07/2024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A44DE-EAD2-4EC2-B446-A0DD43C7E2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726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54BD-2DA3-46F5-BDC9-B9E91D171044}" type="datetimeFigureOut">
              <a:rPr lang="en-GB" smtClean="0"/>
              <a:t>04/07/2024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A44DE-EAD2-4EC2-B446-A0DD43C7E2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67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54BD-2DA3-46F5-BDC9-B9E91D171044}" type="datetimeFigureOut">
              <a:rPr lang="en-GB" smtClean="0"/>
              <a:t>04/07/2024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A44DE-EAD2-4EC2-B446-A0DD43C7E2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935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54BD-2DA3-46F5-BDC9-B9E91D171044}" type="datetimeFigureOut">
              <a:rPr lang="en-GB" smtClean="0"/>
              <a:t>04/07/2024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A44DE-EAD2-4EC2-B446-A0DD43C7E2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080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F854BD-2DA3-46F5-BDC9-B9E91D171044}" type="datetimeFigureOut">
              <a:rPr lang="en-GB" smtClean="0"/>
              <a:t>04/07/2024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7A44DE-EAD2-4EC2-B446-A0DD43C7E2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87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901BDD-57A3-4F58-882B-373225F4AD40}"/>
              </a:ext>
            </a:extLst>
          </p:cNvPr>
          <p:cNvSpPr/>
          <p:nvPr/>
        </p:nvSpPr>
        <p:spPr>
          <a:xfrm>
            <a:off x="-2" y="-2599"/>
            <a:ext cx="4272347" cy="2872469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4E5DDF-E124-4386-BE4D-8F2033B7B47D}"/>
              </a:ext>
            </a:extLst>
          </p:cNvPr>
          <p:cNvSpPr txBox="1"/>
          <p:nvPr/>
        </p:nvSpPr>
        <p:spPr>
          <a:xfrm>
            <a:off x="0" y="2869870"/>
            <a:ext cx="4272349" cy="3973485"/>
          </a:xfrm>
          <a:prstGeom prst="rect">
            <a:avLst/>
          </a:prstGeom>
          <a:blipFill dpi="0" rotWithShape="1">
            <a:blip r:embed="rId3">
              <a:alphaModFix amt="33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113BE2-7F17-49A3-A947-85B408354EA0}"/>
              </a:ext>
            </a:extLst>
          </p:cNvPr>
          <p:cNvSpPr/>
          <p:nvPr/>
        </p:nvSpPr>
        <p:spPr>
          <a:xfrm>
            <a:off x="4272348" y="2892829"/>
            <a:ext cx="4871652" cy="3950526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AB79EC-658C-42A3-A4C0-D08032519DF7}"/>
              </a:ext>
            </a:extLst>
          </p:cNvPr>
          <p:cNvSpPr/>
          <p:nvPr/>
        </p:nvSpPr>
        <p:spPr>
          <a:xfrm>
            <a:off x="4272347" y="-2599"/>
            <a:ext cx="4871651" cy="2895428"/>
          </a:xfrm>
          <a:prstGeom prst="rect">
            <a:avLst/>
          </a:prstGeom>
          <a:blipFill>
            <a:blip r:embed="rId5">
              <a:alphaModFix amt="33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760AE-777E-4789-B64F-07BCD776D019}"/>
              </a:ext>
            </a:extLst>
          </p:cNvPr>
          <p:cNvSpPr txBox="1"/>
          <p:nvPr/>
        </p:nvSpPr>
        <p:spPr>
          <a:xfrm>
            <a:off x="2136173" y="3667803"/>
            <a:ext cx="42723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b="1" dirty="0"/>
              <a:t>Dr Simon Segar</a:t>
            </a:r>
          </a:p>
          <a:p>
            <a:pPr algn="ctr"/>
            <a:r>
              <a:rPr lang="en-GB" sz="2100" b="1" dirty="0"/>
              <a:t>08/07/24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211B18-5419-4C59-9E3C-DE6B7D0D3367}"/>
              </a:ext>
            </a:extLst>
          </p:cNvPr>
          <p:cNvSpPr txBox="1"/>
          <p:nvPr/>
        </p:nvSpPr>
        <p:spPr>
          <a:xfrm>
            <a:off x="1631092" y="5710730"/>
            <a:ext cx="5881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Senior Lecturer in Entomology, Harper Adams University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67678-D950-412C-AFC0-6FAB9779EF5C}"/>
              </a:ext>
            </a:extLst>
          </p:cNvPr>
          <p:cNvSpPr txBox="1"/>
          <p:nvPr/>
        </p:nvSpPr>
        <p:spPr>
          <a:xfrm>
            <a:off x="1053737" y="208551"/>
            <a:ext cx="6683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Summary of Interests</a:t>
            </a:r>
          </a:p>
        </p:txBody>
      </p:sp>
    </p:spTree>
    <p:extLst>
      <p:ext uri="{BB962C8B-B14F-4D97-AF65-F5344CB8AC3E}">
        <p14:creationId xmlns:p14="http://schemas.microsoft.com/office/powerpoint/2010/main" val="2339843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4" y="2708910"/>
            <a:ext cx="1772434" cy="1179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813467"/>
            <a:ext cx="5880735" cy="21557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124200" y="4038600"/>
            <a:ext cx="2590800" cy="2743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581400" y="3949344"/>
            <a:ext cx="457200" cy="559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644390" y="3810000"/>
            <a:ext cx="1756410" cy="1798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5334000" y="4038600"/>
            <a:ext cx="2286000" cy="23415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410200" y="3915054"/>
            <a:ext cx="499584" cy="4199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 40"/>
          <p:cNvSpPr/>
          <p:nvPr/>
        </p:nvSpPr>
        <p:spPr>
          <a:xfrm>
            <a:off x="1744980" y="112980"/>
            <a:ext cx="6103620" cy="1700487"/>
          </a:xfrm>
          <a:custGeom>
            <a:avLst/>
            <a:gdLst>
              <a:gd name="connsiteX0" fmla="*/ 0 w 6446520"/>
              <a:gd name="connsiteY0" fmla="*/ 28840 h 2349130"/>
              <a:gd name="connsiteX1" fmla="*/ 3154680 w 6446520"/>
              <a:gd name="connsiteY1" fmla="*/ 326020 h 2349130"/>
              <a:gd name="connsiteX2" fmla="*/ 6446520 w 6446520"/>
              <a:gd name="connsiteY2" fmla="*/ 2349130 h 234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46520" h="2349130">
                <a:moveTo>
                  <a:pt x="0" y="28840"/>
                </a:moveTo>
                <a:cubicBezTo>
                  <a:pt x="1040130" y="-15928"/>
                  <a:pt x="2080260" y="-60695"/>
                  <a:pt x="3154680" y="326020"/>
                </a:cubicBezTo>
                <a:cubicBezTo>
                  <a:pt x="4229100" y="712735"/>
                  <a:pt x="5867400" y="2002420"/>
                  <a:pt x="6446520" y="234913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1581150" y="112980"/>
            <a:ext cx="0" cy="18682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581150" y="1981200"/>
            <a:ext cx="681609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 rot="16200000">
            <a:off x="146253" y="893201"/>
            <a:ext cx="2023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Probability of Occurrence</a:t>
            </a:r>
          </a:p>
        </p:txBody>
      </p:sp>
    </p:spTree>
    <p:extLst>
      <p:ext uri="{BB962C8B-B14F-4D97-AF65-F5344CB8AC3E}">
        <p14:creationId xmlns:p14="http://schemas.microsoft.com/office/powerpoint/2010/main" val="3453574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F58CF7-BD8C-4398-A3E6-F48A9F097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1"/>
            <a:ext cx="4571999" cy="3428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F69409-F747-42C6-B85D-D8E8EC256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572000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F44138-936E-4178-995F-A66F0E880C48}"/>
              </a:ext>
            </a:extLst>
          </p:cNvPr>
          <p:cNvSpPr/>
          <p:nvPr/>
        </p:nvSpPr>
        <p:spPr>
          <a:xfrm>
            <a:off x="521228" y="3059668"/>
            <a:ext cx="3887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Asota eusemioides </a:t>
            </a:r>
            <a:r>
              <a:rPr lang="en-GB" dirty="0"/>
              <a:t>on</a:t>
            </a:r>
            <a:r>
              <a:rPr lang="en-GB" i="1" dirty="0"/>
              <a:t> </a:t>
            </a:r>
            <a:r>
              <a:rPr lang="en-GB" i="1" dirty="0" err="1"/>
              <a:t>Ficus</a:t>
            </a:r>
            <a:r>
              <a:rPr lang="en-GB" i="1" dirty="0"/>
              <a:t> </a:t>
            </a:r>
            <a:r>
              <a:rPr lang="en-GB" i="1" dirty="0" err="1"/>
              <a:t>hispidioides</a:t>
            </a:r>
            <a:endParaRPr lang="en-GB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1C64C7-4B50-4C66-BFA0-F954DAB9D9AD}"/>
              </a:ext>
            </a:extLst>
          </p:cNvPr>
          <p:cNvSpPr/>
          <p:nvPr/>
        </p:nvSpPr>
        <p:spPr>
          <a:xfrm>
            <a:off x="673627" y="5956214"/>
            <a:ext cx="33186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Asota heliconia </a:t>
            </a:r>
            <a:r>
              <a:rPr lang="en-GB" dirty="0">
                <a:solidFill>
                  <a:schemeClr val="bg1"/>
                </a:solidFill>
              </a:rPr>
              <a:t>on</a:t>
            </a:r>
            <a:r>
              <a:rPr lang="en-GB" i="1" dirty="0">
                <a:solidFill>
                  <a:schemeClr val="bg1"/>
                </a:solidFill>
              </a:rPr>
              <a:t> Ficus septica</a:t>
            </a:r>
          </a:p>
          <a:p>
            <a:endParaRPr lang="en-GB" i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D1FA0B-CE51-45A2-AA8B-2AC7AFF2A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4" y="-5"/>
            <a:ext cx="4572004" cy="3429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8EE1E5-B64A-4E89-965A-E58D92D6D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428998"/>
            <a:ext cx="4572001" cy="34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72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0E0D2A-EFE6-4674-B010-99435BD0B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1" y="172393"/>
            <a:ext cx="4224577" cy="6306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3E1341-4696-4ED4-98AB-E54A1CB2B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951" y="116921"/>
            <a:ext cx="4224578" cy="641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88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37970" cy="3216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76" y="-1"/>
            <a:ext cx="4760124" cy="3216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513" y="3216734"/>
            <a:ext cx="5253487" cy="36412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6735"/>
            <a:ext cx="5089585" cy="364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65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62" name="Picture 2">
            <a:extLst>
              <a:ext uri="{FF2B5EF4-FFF2-40B4-BE49-F238E27FC236}">
                <a16:creationId xmlns:a16="http://schemas.microsoft.com/office/drawing/2014/main" id="{2CF85F33-C55F-468B-91E8-D00915A0F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7638"/>
            <a:ext cx="9340850" cy="700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545012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0C9C3CDC-FC2E-48CB-B4B2-F0C882940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2400" y="3397102"/>
            <a:ext cx="2438400" cy="32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CEDB1B-51FD-4A50-8DF1-DBE7E9F74344}"/>
              </a:ext>
            </a:extLst>
          </p:cNvPr>
          <p:cNvSpPr txBox="1"/>
          <p:nvPr/>
        </p:nvSpPr>
        <p:spPr>
          <a:xfrm>
            <a:off x="3124200" y="934375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Questions?</a:t>
            </a:r>
          </a:p>
        </p:txBody>
      </p:sp>
      <p:sp>
        <p:nvSpPr>
          <p:cNvPr id="11" name="Cloud Callout 4">
            <a:extLst>
              <a:ext uri="{FF2B5EF4-FFF2-40B4-BE49-F238E27FC236}">
                <a16:creationId xmlns:a16="http://schemas.microsoft.com/office/drawing/2014/main" id="{51CF81C1-4E5A-4771-BD11-F16378413EFB}"/>
              </a:ext>
            </a:extLst>
          </p:cNvPr>
          <p:cNvSpPr/>
          <p:nvPr/>
        </p:nvSpPr>
        <p:spPr>
          <a:xfrm>
            <a:off x="2787248" y="533400"/>
            <a:ext cx="3798104" cy="1812778"/>
          </a:xfrm>
          <a:prstGeom prst="cloudCallout">
            <a:avLst>
              <a:gd name="adj1" fmla="val -80933"/>
              <a:gd name="adj2" fmla="val 1165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F128CD-869C-461A-BD22-C90E6261BDBD}"/>
              </a:ext>
            </a:extLst>
          </p:cNvPr>
          <p:cNvSpPr/>
          <p:nvPr/>
        </p:nvSpPr>
        <p:spPr>
          <a:xfrm>
            <a:off x="1" y="-2600"/>
            <a:ext cx="9143998" cy="6860599"/>
          </a:xfrm>
          <a:prstGeom prst="rect">
            <a:avLst/>
          </a:prstGeom>
          <a:blipFill>
            <a:blip r:embed="rId3">
              <a:alphaModFix amt="33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221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D7B9-5465-88A6-B170-BE46345E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686" y="18255"/>
            <a:ext cx="2971800" cy="1325563"/>
          </a:xfrm>
        </p:spPr>
        <p:txBody>
          <a:bodyPr/>
          <a:lstStyle/>
          <a:p>
            <a:r>
              <a:rPr lang="en-GB" b="1" dirty="0"/>
              <a:t>Short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2059E-2B67-B794-9C25-495BDEBDC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7429"/>
            <a:ext cx="7886700" cy="497953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BSc University College, London (2004)</a:t>
            </a:r>
          </a:p>
          <a:p>
            <a:r>
              <a:rPr lang="en-GB" dirty="0"/>
              <a:t>MSc Imperial College, London (2006)</a:t>
            </a:r>
          </a:p>
          <a:p>
            <a:r>
              <a:rPr lang="en-GB" dirty="0"/>
              <a:t>PhD University of Reading (2011)</a:t>
            </a:r>
          </a:p>
          <a:p>
            <a:r>
              <a:rPr lang="en-GB" dirty="0"/>
              <a:t>Post-doc, Czech Academy of Sciences (2012-2015)</a:t>
            </a:r>
          </a:p>
          <a:p>
            <a:r>
              <a:rPr lang="en-GB" dirty="0"/>
              <a:t>Lab Leader, Czech Academy of Sciences  (2015-2018)</a:t>
            </a:r>
          </a:p>
          <a:p>
            <a:r>
              <a:rPr lang="en-GB" dirty="0"/>
              <a:t>Lecturer in Entomology, Harper Adams University (2018-present)</a:t>
            </a:r>
          </a:p>
          <a:p>
            <a:r>
              <a:rPr lang="en-GB" dirty="0"/>
              <a:t>https://scholar.google.co.uk/citations?user=wmgHD2kAAAAJ&amp;hl=en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252C0-B2D6-2E6C-1294-CE65DD2A9B91}"/>
              </a:ext>
            </a:extLst>
          </p:cNvPr>
          <p:cNvSpPr txBox="1"/>
          <p:nvPr/>
        </p:nvSpPr>
        <p:spPr>
          <a:xfrm>
            <a:off x="0" y="0"/>
            <a:ext cx="9143999" cy="6858000"/>
          </a:xfrm>
          <a:prstGeom prst="rect">
            <a:avLst/>
          </a:prstGeom>
          <a:blipFill dpi="0" rotWithShape="1">
            <a:blip r:embed="rId2">
              <a:alphaModFix amt="22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05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D14212-3D59-2626-BC91-24583B6225D0}"/>
              </a:ext>
            </a:extLst>
          </p:cNvPr>
          <p:cNvSpPr/>
          <p:nvPr/>
        </p:nvSpPr>
        <p:spPr>
          <a:xfrm>
            <a:off x="0" y="-10886"/>
            <a:ext cx="9144000" cy="6850631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12C52A-53C7-AD8F-E632-2A9994F754E6}"/>
              </a:ext>
            </a:extLst>
          </p:cNvPr>
          <p:cNvSpPr txBox="1">
            <a:spLocks/>
          </p:cNvSpPr>
          <p:nvPr/>
        </p:nvSpPr>
        <p:spPr>
          <a:xfrm>
            <a:off x="1730829" y="18255"/>
            <a:ext cx="6248399" cy="7437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Route into Entomology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D78729-5B55-2798-4351-A38EDCB500BE}"/>
              </a:ext>
            </a:extLst>
          </p:cNvPr>
          <p:cNvGrpSpPr/>
          <p:nvPr/>
        </p:nvGrpSpPr>
        <p:grpSpPr>
          <a:xfrm>
            <a:off x="685800" y="762000"/>
            <a:ext cx="6955975" cy="5864220"/>
            <a:chOff x="620486" y="798510"/>
            <a:chExt cx="6955975" cy="586422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36B4AE6-42EC-FE6B-0BA4-4270CF59F6CF}"/>
                </a:ext>
              </a:extLst>
            </p:cNvPr>
            <p:cNvSpPr/>
            <p:nvPr/>
          </p:nvSpPr>
          <p:spPr>
            <a:xfrm>
              <a:off x="620486" y="798510"/>
              <a:ext cx="4376061" cy="4419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976B727-721F-36E7-537E-9E9AC9A5B14F}"/>
                </a:ext>
              </a:extLst>
            </p:cNvPr>
            <p:cNvSpPr/>
            <p:nvPr/>
          </p:nvSpPr>
          <p:spPr>
            <a:xfrm>
              <a:off x="3200400" y="798510"/>
              <a:ext cx="4376061" cy="4419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71C56AD-48AA-B715-DE11-D65BF680DF07}"/>
                </a:ext>
              </a:extLst>
            </p:cNvPr>
            <p:cNvSpPr/>
            <p:nvPr/>
          </p:nvSpPr>
          <p:spPr>
            <a:xfrm>
              <a:off x="2041071" y="2243130"/>
              <a:ext cx="4376061" cy="4419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1C79AAA-EFE7-925F-3C37-84889DF028A5}"/>
              </a:ext>
            </a:extLst>
          </p:cNvPr>
          <p:cNvSpPr txBox="1"/>
          <p:nvPr/>
        </p:nvSpPr>
        <p:spPr>
          <a:xfrm>
            <a:off x="1785261" y="1353234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Interest</a:t>
            </a:r>
          </a:p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A3CFC1-A250-EFA1-5682-EF3208CD4C09}"/>
              </a:ext>
            </a:extLst>
          </p:cNvPr>
          <p:cNvSpPr txBox="1"/>
          <p:nvPr/>
        </p:nvSpPr>
        <p:spPr>
          <a:xfrm>
            <a:off x="1415143" y="2206620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Curiosity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8EE1E1-E365-17DC-DDB3-1DB552FBD4FA}"/>
              </a:ext>
            </a:extLst>
          </p:cNvPr>
          <p:cNvSpPr txBox="1"/>
          <p:nvPr/>
        </p:nvSpPr>
        <p:spPr>
          <a:xfrm>
            <a:off x="5061861" y="1436914"/>
            <a:ext cx="1534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Academic training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DABA4B-2FED-46CA-E9DA-73E7C4C4D066}"/>
              </a:ext>
            </a:extLst>
          </p:cNvPr>
          <p:cNvSpPr txBox="1"/>
          <p:nvPr/>
        </p:nvSpPr>
        <p:spPr>
          <a:xfrm>
            <a:off x="3514751" y="2724812"/>
            <a:ext cx="1374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Luck</a:t>
            </a:r>
          </a:p>
          <a:p>
            <a:r>
              <a:rPr lang="en-GB" dirty="0"/>
              <a:t>Networking</a:t>
            </a:r>
          </a:p>
          <a:p>
            <a:r>
              <a:rPr lang="en-GB" dirty="0"/>
              <a:t>Hard 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FDE764-30B8-5FA1-BF02-407C49743345}"/>
              </a:ext>
            </a:extLst>
          </p:cNvPr>
          <p:cNvSpPr txBox="1"/>
          <p:nvPr/>
        </p:nvSpPr>
        <p:spPr>
          <a:xfrm>
            <a:off x="3431723" y="5388655"/>
            <a:ext cx="1725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Working with the right people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854784-7455-0C70-ED22-DF565D6BE4B2}"/>
              </a:ext>
            </a:extLst>
          </p:cNvPr>
          <p:cNvSpPr txBox="1"/>
          <p:nvPr/>
        </p:nvSpPr>
        <p:spPr>
          <a:xfrm>
            <a:off x="2177144" y="4020014"/>
            <a:ext cx="161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Tropical entomology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554FD2-71BE-9A2E-F64C-D60D78DFF408}"/>
              </a:ext>
            </a:extLst>
          </p:cNvPr>
          <p:cNvSpPr txBox="1"/>
          <p:nvPr/>
        </p:nvSpPr>
        <p:spPr>
          <a:xfrm>
            <a:off x="5119010" y="3892433"/>
            <a:ext cx="710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MSc and PhD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08D4CA-9C8D-469A-F217-85A1AE82302A}"/>
              </a:ext>
            </a:extLst>
          </p:cNvPr>
          <p:cNvSpPr txBox="1"/>
          <p:nvPr/>
        </p:nvSpPr>
        <p:spPr>
          <a:xfrm>
            <a:off x="6264735" y="2573493"/>
            <a:ext cx="123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93346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411419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67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C5FD81-2053-4D32-B66A-7C5C97584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43" y="99988"/>
            <a:ext cx="8705914" cy="665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51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3.bp.blogspot.com/-7jrK6sZ70yY/Uo4CPC8iQiI/AAAAAAAAAMA/Mo9onMLKY9E/s1600/GlobalBiodiversity.png"/>
          <p:cNvPicPr>
            <a:picLocks noChangeAspect="1" noChangeArrowheads="1"/>
          </p:cNvPicPr>
          <p:nvPr/>
        </p:nvPicPr>
        <p:blipFill>
          <a:blip r:embed="rId2" cstate="print">
            <a:lum bright="-10000" contrast="10000"/>
          </a:blip>
          <a:srcRect t="5000"/>
          <a:stretch>
            <a:fillRect/>
          </a:stretch>
        </p:blipFill>
        <p:spPr bwMode="auto">
          <a:xfrm>
            <a:off x="179512" y="836712"/>
            <a:ext cx="8695961" cy="547260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23528" y="116632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Tropical Mountains are Biodiversity Hotspots</a:t>
            </a:r>
          </a:p>
        </p:txBody>
      </p:sp>
      <p:sp>
        <p:nvSpPr>
          <p:cNvPr id="4" name="Oval 3"/>
          <p:cNvSpPr/>
          <p:nvPr/>
        </p:nvSpPr>
        <p:spPr>
          <a:xfrm>
            <a:off x="7391400" y="2971799"/>
            <a:ext cx="914400" cy="4572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3730095">
            <a:off x="2188772" y="3261257"/>
            <a:ext cx="1194641" cy="2831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5400000">
            <a:off x="6975150" y="2909073"/>
            <a:ext cx="429661" cy="359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5400000">
            <a:off x="4572754" y="2805988"/>
            <a:ext cx="429661" cy="359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5400000">
            <a:off x="6414567" y="1967433"/>
            <a:ext cx="429663" cy="761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09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3C8D1B-4DCD-8C7F-AFA8-E141EACF883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B25BE-F019-3830-6433-7F252EB63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2" y="138479"/>
            <a:ext cx="3436994" cy="2440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FF38B0-9602-51BD-DBD3-42D0B34A5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479"/>
            <a:ext cx="3910156" cy="3089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F9BC38-F259-3715-30C0-8D9318DA0A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2" y="3815887"/>
            <a:ext cx="5061857" cy="246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81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2B6337-91D3-4A63-AFE2-06700C0C944F}"/>
              </a:ext>
            </a:extLst>
          </p:cNvPr>
          <p:cNvSpPr/>
          <p:nvPr/>
        </p:nvSpPr>
        <p:spPr>
          <a:xfrm>
            <a:off x="-1" y="0"/>
            <a:ext cx="9144000" cy="6858000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13072-F9D8-4CCB-8AB2-B6563EB02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57" y="219211"/>
            <a:ext cx="8156485" cy="1325563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latin typeface="+mn-lt"/>
              </a:rPr>
              <a:t>New species of fig described in 2019…along with a new breeding system for the genus: </a:t>
            </a:r>
            <a:r>
              <a:rPr lang="en-GB" sz="3600" b="1" i="1" dirty="0" err="1">
                <a:latin typeface="+mn-lt"/>
              </a:rPr>
              <a:t>Ficus</a:t>
            </a:r>
            <a:r>
              <a:rPr lang="en-GB" sz="3600" b="1" i="1" dirty="0">
                <a:latin typeface="+mn-lt"/>
              </a:rPr>
              <a:t> umbrae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C528B-343A-481E-8B5E-D4352581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330" y="1763985"/>
            <a:ext cx="4400550" cy="4351338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dirty="0"/>
              <a:t>“From classical Latin umbra- ‘shadow’ or alluding to a forest spirit. The name recognises </a:t>
            </a:r>
            <a:r>
              <a:rPr lang="en-GB" dirty="0" err="1"/>
              <a:t>Wanamo</a:t>
            </a:r>
            <a:r>
              <a:rPr lang="en-GB" dirty="0"/>
              <a:t>, the dog-headed spirit or </a:t>
            </a:r>
            <a:r>
              <a:rPr lang="en-GB" dirty="0" err="1"/>
              <a:t>masalai</a:t>
            </a:r>
            <a:r>
              <a:rPr lang="en-GB" dirty="0"/>
              <a:t> regarded by the people of </a:t>
            </a:r>
            <a:r>
              <a:rPr lang="en-GB" dirty="0" err="1"/>
              <a:t>Degenumbu</a:t>
            </a:r>
            <a:r>
              <a:rPr lang="en-GB" dirty="0"/>
              <a:t> as the guardian of their forests, the type locality of this species”.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err="1"/>
              <a:t>Ezedin</a:t>
            </a:r>
            <a:r>
              <a:rPr lang="en-GB" dirty="0"/>
              <a:t> and </a:t>
            </a:r>
            <a:r>
              <a:rPr lang="en-GB" dirty="0" err="1"/>
              <a:t>Weiblen</a:t>
            </a:r>
            <a:r>
              <a:rPr lang="en-GB" dirty="0"/>
              <a:t> (2019)</a:t>
            </a:r>
          </a:p>
          <a:p>
            <a:pPr marL="0" indent="0" algn="ctr">
              <a:buNone/>
            </a:pPr>
            <a:endParaRPr lang="en-GB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36262B1-C9A9-4DC1-968D-BAD1C03D9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34" y="1544774"/>
            <a:ext cx="3875154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363493-9EE5-411E-A787-5E24202D7649}"/>
              </a:ext>
            </a:extLst>
          </p:cNvPr>
          <p:cNvSpPr txBox="1"/>
          <p:nvPr/>
        </p:nvSpPr>
        <p:spPr>
          <a:xfrm>
            <a:off x="5268846" y="6331012"/>
            <a:ext cx="3875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Ezedin</a:t>
            </a:r>
            <a:r>
              <a:rPr lang="en-GB" sz="1400" dirty="0"/>
              <a:t> and Weiblen, 2019. Gard. </a:t>
            </a:r>
            <a:r>
              <a:rPr lang="en-GB" sz="1400" dirty="0" err="1"/>
              <a:t>Journ</a:t>
            </a:r>
            <a:r>
              <a:rPr lang="en-GB" sz="1400" dirty="0"/>
              <a:t>. Sing.</a:t>
            </a:r>
          </a:p>
        </p:txBody>
      </p:sp>
    </p:spTree>
    <p:extLst>
      <p:ext uri="{BB962C8B-B14F-4D97-AF65-F5344CB8AC3E}">
        <p14:creationId xmlns:p14="http://schemas.microsoft.com/office/powerpoint/2010/main" val="200395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user\Google Drive\Post-Doc\PNG Photos\DSCF3788.JPG">
            <a:extLst>
              <a:ext uri="{FF2B5EF4-FFF2-40B4-BE49-F238E27FC236}">
                <a16:creationId xmlns:a16="http://schemas.microsoft.com/office/drawing/2014/main" id="{C59A6F29-4218-4B3F-A01E-4925126E0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0"/>
            <a:ext cx="91440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354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</TotalTime>
  <Words>214</Words>
  <Application>Microsoft Office PowerPoint</Application>
  <PresentationFormat>On-screen Show (4:3)</PresentationFormat>
  <Paragraphs>34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Short CV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species of fig described in 2019…along with a new breeding system for the genus: Ficus umbrae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Harper Adams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Segar</dc:creator>
  <cp:lastModifiedBy>Simon Segar</cp:lastModifiedBy>
  <cp:revision>1</cp:revision>
  <dcterms:created xsi:type="dcterms:W3CDTF">2024-07-04T07:42:07Z</dcterms:created>
  <dcterms:modified xsi:type="dcterms:W3CDTF">2024-07-04T10:19:05Z</dcterms:modified>
</cp:coreProperties>
</file>